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685" r:id="rId3"/>
  </p:sldMasterIdLst>
  <p:notesMasterIdLst>
    <p:notesMasterId r:id="rId13"/>
  </p:notesMasterIdLst>
  <p:sldIdLst>
    <p:sldId id="258" r:id="rId4"/>
    <p:sldId id="260" r:id="rId5"/>
    <p:sldId id="263" r:id="rId6"/>
    <p:sldId id="264" r:id="rId7"/>
    <p:sldId id="265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Igglesden" initials="JI" lastIdx="2" clrIdx="0">
    <p:extLst>
      <p:ext uri="{19B8F6BF-5375-455C-9EA6-DF929625EA0E}">
        <p15:presenceInfo xmlns:p15="http://schemas.microsoft.com/office/powerpoint/2012/main" xmlns="" userId="Julie Iggles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528" autoAdjust="0"/>
  </p:normalViewPr>
  <p:slideViewPr>
    <p:cSldViewPr>
      <p:cViewPr varScale="1">
        <p:scale>
          <a:sx n="63" d="100"/>
          <a:sy n="63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F2AF0-4DBE-4197-AD37-CC2E6FFB6312}" type="datetimeFigureOut">
              <a:rPr lang="en-AU" smtClean="0"/>
              <a:t>24/01/2018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9044-4751-44CF-92A0-74E658E698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71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lai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17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46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06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043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lai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89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89264"/>
            <a:ext cx="5688632" cy="1851704"/>
          </a:xfrm>
          <a:noFill/>
          <a:effectLst>
            <a:softEdge rad="0"/>
          </a:effectLst>
        </p:spPr>
        <p:txBody>
          <a:bodyPr lIns="0" tIns="0" rIns="0" bIns="0" anchor="b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4248472" cy="1296144"/>
          </a:xfrm>
          <a:noFill/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5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4632" cy="895218"/>
          </a:xfrm>
          <a:solidFill>
            <a:schemeClr val="bg1"/>
          </a:solidFill>
          <a:effectLst>
            <a:softEdge rad="0"/>
          </a:effectLst>
        </p:spPr>
        <p:txBody>
          <a:bodyPr lIns="108000" tIns="108000" rIns="108000" bIns="108000" anchor="b" anchorCtr="0">
            <a:sp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324218"/>
            <a:ext cx="7056784" cy="710552"/>
          </a:xfrm>
          <a:solidFill>
            <a:schemeClr val="bg1"/>
          </a:solidFill>
        </p:spPr>
        <p:txBody>
          <a:bodyPr lIns="108000" tIns="108000" rIns="108000" bIns="108000"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83860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2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79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93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41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5220000" cy="2218313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55224"/>
            <a:ext cx="5220000" cy="100790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85800" y="4711208"/>
            <a:ext cx="52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9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15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79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6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60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65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lai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09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0" y="2348880"/>
            <a:ext cx="4606280" cy="2162671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4727575"/>
            <a:ext cx="4606280" cy="112968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3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09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5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744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1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457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73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6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14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85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79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5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52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67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21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7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1" r:id="rId2"/>
    <p:sldLayoutId id="2147483709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AU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24/01/2018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07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2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342" y="1916832"/>
            <a:ext cx="7497057" cy="2218313"/>
          </a:xfrm>
        </p:spPr>
        <p:txBody>
          <a:bodyPr/>
          <a:lstStyle/>
          <a:p>
            <a:r>
              <a:rPr lang="en-AU" dirty="0" smtClean="0"/>
              <a:t>AEC services to support people with a disability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David Lang</a:t>
            </a:r>
          </a:p>
          <a:p>
            <a:r>
              <a:rPr lang="en-AU" dirty="0" smtClean="0"/>
              <a:t>Assistant Commissioner, Information Technology</a:t>
            </a:r>
          </a:p>
          <a:p>
            <a:r>
              <a:rPr lang="en-AU" dirty="0" smtClean="0"/>
              <a:t>Australian Electoral Commission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50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7" y="2345365"/>
            <a:ext cx="2990850" cy="1533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0" y="2488241"/>
            <a:ext cx="3657600" cy="124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13038"/>
            <a:ext cx="25622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820" y="4394001"/>
            <a:ext cx="2971800" cy="16192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3528" y="441193"/>
            <a:ext cx="5462364" cy="12461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Disability advisory committee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National Council on </a:t>
            </a:r>
            <a:r>
              <a:rPr lang="en-AU" dirty="0"/>
              <a:t>I</a:t>
            </a:r>
            <a:r>
              <a:rPr lang="en-AU" dirty="0" smtClean="0"/>
              <a:t>ntellectual </a:t>
            </a:r>
            <a:r>
              <a:rPr lang="en-AU" dirty="0"/>
              <a:t>D</a:t>
            </a:r>
            <a:r>
              <a:rPr lang="en-AU" dirty="0" smtClean="0"/>
              <a:t>isability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489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530" y="404664"/>
            <a:ext cx="5220000" cy="850161"/>
          </a:xfrm>
        </p:spPr>
        <p:txBody>
          <a:bodyPr/>
          <a:lstStyle/>
          <a:p>
            <a:r>
              <a:rPr lang="en-AU" dirty="0" smtClean="0"/>
              <a:t>AEC website 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2530" y="2780928"/>
            <a:ext cx="5220000" cy="100790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48464" cy="42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13" y="706614"/>
            <a:ext cx="2957260" cy="171427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Plain English guides are available on </a:t>
            </a:r>
            <a:r>
              <a:rPr lang="en-AU" dirty="0"/>
              <a:t>enrolment, voting at a polling place and voting by mail. </a:t>
            </a:r>
            <a:br>
              <a:rPr lang="en-AU" dirty="0"/>
            </a:b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230768"/>
            <a:ext cx="5111750" cy="3275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7" y="2924944"/>
            <a:ext cx="5974432" cy="38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40" y="620688"/>
            <a:ext cx="3008313" cy="116205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AU" dirty="0" smtClean="0"/>
              <a:t>Plain English Guides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16" t="12255" r="3368" b="4761"/>
          <a:stretch/>
        </p:blipFill>
        <p:spPr>
          <a:xfrm>
            <a:off x="3779912" y="284262"/>
            <a:ext cx="5108441" cy="299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980" r="3961" b="6185"/>
          <a:stretch/>
        </p:blipFill>
        <p:spPr>
          <a:xfrm>
            <a:off x="179512" y="3068960"/>
            <a:ext cx="5184576" cy="36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5544616" cy="13681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AUSLAN Guide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" name="AUSLAN guide to enrolling and voting in federal elections and referendums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2348880"/>
            <a:ext cx="5256584" cy="2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AU" dirty="0" smtClean="0"/>
              <a:t>Blind and Low Vision Voting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18423"/>
            <a:ext cx="4907705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130425"/>
            <a:ext cx="5578323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2946"/>
            <a:ext cx="6192688" cy="1512168"/>
          </a:xfrm>
        </p:spPr>
        <p:txBody>
          <a:bodyPr/>
          <a:lstStyle/>
          <a:p>
            <a:r>
              <a:rPr lang="en-AU" dirty="0" smtClean="0"/>
              <a:t>Polling Place Accessibility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02" r="2332"/>
          <a:stretch/>
        </p:blipFill>
        <p:spPr>
          <a:xfrm>
            <a:off x="159064" y="1675114"/>
            <a:ext cx="8930806" cy="50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8803" y="0"/>
            <a:ext cx="7772400" cy="1470025"/>
          </a:xfrm>
        </p:spPr>
        <p:txBody>
          <a:bodyPr/>
          <a:lstStyle/>
          <a:p>
            <a:r>
              <a:rPr lang="en-AU" dirty="0" smtClean="0"/>
              <a:t>Disability sector stakeholders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4599661" cy="480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541705"/>
            <a:ext cx="22322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dirty="0" smtClean="0"/>
              <a:t>Ongoing Partnership with Vision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3124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c0e1888-0ddd-44c0-9242-2b6fb234747c.mdb"/>
</p:tagLst>
</file>

<file path=ppt/theme/theme1.xml><?xml version="1.0" encoding="utf-8"?>
<a:theme xmlns:a="http://schemas.openxmlformats.org/drawingml/2006/main" name="Purple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eneral presentation_02.pptx" id="{9597828E-548E-48BC-BB5D-CCBB8AEBE511}" vid="{F262CE58-30D9-44F0-B393-553EB320CFE5}"/>
    </a:ext>
  </a:extLst>
</a:theme>
</file>

<file path=ppt/theme/theme2.xml><?xml version="1.0" encoding="utf-8"?>
<a:theme xmlns:a="http://schemas.openxmlformats.org/drawingml/2006/main" name="White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eneral presentation_02.pptx" id="{9597828E-548E-48BC-BB5D-CCBB8AEBE511}" vid="{3792CCCA-1924-4C9C-96CB-3826EF5D86CD}"/>
    </a:ext>
  </a:extLst>
</a:theme>
</file>

<file path=ppt/theme/theme3.xml><?xml version="1.0" encoding="utf-8"?>
<a:theme xmlns:a="http://schemas.openxmlformats.org/drawingml/2006/main" name="Blue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eneral presentation_02.pptx" id="{9597828E-548E-48BC-BB5D-CCBB8AEBE511}" vid="{438E175E-D1C2-48FF-81DC-FBBF92F5F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</Template>
  <TotalTime>760</TotalTime>
  <Words>67</Words>
  <Application>Microsoft Office PowerPoint</Application>
  <PresentationFormat>On-screen Show (4:3)</PresentationFormat>
  <Paragraphs>14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Purple</vt:lpstr>
      <vt:lpstr>White</vt:lpstr>
      <vt:lpstr>Blue</vt:lpstr>
      <vt:lpstr>AEC services to support people with a disability</vt:lpstr>
      <vt:lpstr>Disability advisory committee</vt:lpstr>
      <vt:lpstr>AEC website </vt:lpstr>
      <vt:lpstr>Plain English guides are available on enrolment, voting at a polling place and voting by mail.  </vt:lpstr>
      <vt:lpstr>Plain English Guides</vt:lpstr>
      <vt:lpstr>AUSLAN Guide</vt:lpstr>
      <vt:lpstr>Blind and Low Vision Voting</vt:lpstr>
      <vt:lpstr>Polling Place Accessibility </vt:lpstr>
      <vt:lpstr>Disability sector stakeholders</vt:lpstr>
    </vt:vector>
  </TitlesOfParts>
  <Company>Australian Electoral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Igglesden</dc:creator>
  <cp:lastModifiedBy>dell</cp:lastModifiedBy>
  <cp:revision>25</cp:revision>
  <dcterms:created xsi:type="dcterms:W3CDTF">2018-01-09T22:35:19Z</dcterms:created>
  <dcterms:modified xsi:type="dcterms:W3CDTF">2018-01-24T05:46:39Z</dcterms:modified>
</cp:coreProperties>
</file>